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256B-181D-44DD-BDE8-CF2820590BD1}" type="datetimeFigureOut">
              <a:rPr lang="hu-HU" smtClean="0"/>
              <a:pPr/>
              <a:t>2018.08.30.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3A5D-C3E0-47BE-B4F5-36CFE3EF230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256B-181D-44DD-BDE8-CF2820590BD1}" type="datetimeFigureOut">
              <a:rPr lang="hu-HU" smtClean="0"/>
              <a:pPr/>
              <a:t>2018.08.30.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3A5D-C3E0-47BE-B4F5-36CFE3EF230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256B-181D-44DD-BDE8-CF2820590BD1}" type="datetimeFigureOut">
              <a:rPr lang="hu-HU" smtClean="0"/>
              <a:pPr/>
              <a:t>2018.08.30.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3A5D-C3E0-47BE-B4F5-36CFE3EF230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256B-181D-44DD-BDE8-CF2820590BD1}" type="datetimeFigureOut">
              <a:rPr lang="hu-HU" smtClean="0"/>
              <a:pPr/>
              <a:t>2018.08.30.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3A5D-C3E0-47BE-B4F5-36CFE3EF230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256B-181D-44DD-BDE8-CF2820590BD1}" type="datetimeFigureOut">
              <a:rPr lang="hu-HU" smtClean="0"/>
              <a:pPr/>
              <a:t>2018.08.30.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3A5D-C3E0-47BE-B4F5-36CFE3EF230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256B-181D-44DD-BDE8-CF2820590BD1}" type="datetimeFigureOut">
              <a:rPr lang="hu-HU" smtClean="0"/>
              <a:pPr/>
              <a:t>2018.08.30.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3A5D-C3E0-47BE-B4F5-36CFE3EF230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256B-181D-44DD-BDE8-CF2820590BD1}" type="datetimeFigureOut">
              <a:rPr lang="hu-HU" smtClean="0"/>
              <a:pPr/>
              <a:t>2018.08.30.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3A5D-C3E0-47BE-B4F5-36CFE3EF230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256B-181D-44DD-BDE8-CF2820590BD1}" type="datetimeFigureOut">
              <a:rPr lang="hu-HU" smtClean="0"/>
              <a:pPr/>
              <a:t>2018.08.30.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3A5D-C3E0-47BE-B4F5-36CFE3EF230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256B-181D-44DD-BDE8-CF2820590BD1}" type="datetimeFigureOut">
              <a:rPr lang="hu-HU" smtClean="0"/>
              <a:pPr/>
              <a:t>2018.08.30.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3A5D-C3E0-47BE-B4F5-36CFE3EF230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256B-181D-44DD-BDE8-CF2820590BD1}" type="datetimeFigureOut">
              <a:rPr lang="hu-HU" smtClean="0"/>
              <a:pPr/>
              <a:t>2018.08.30.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3A5D-C3E0-47BE-B4F5-36CFE3EF230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256B-181D-44DD-BDE8-CF2820590BD1}" type="datetimeFigureOut">
              <a:rPr lang="hu-HU" smtClean="0"/>
              <a:pPr/>
              <a:t>2018.08.30.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3A5D-C3E0-47BE-B4F5-36CFE3EF230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9256B-181D-44DD-BDE8-CF2820590BD1}" type="datetimeFigureOut">
              <a:rPr lang="hu-HU" smtClean="0"/>
              <a:pPr/>
              <a:t>2018.08.30.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F3A5D-C3E0-47BE-B4F5-36CFE3EF230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elltravel.hu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10682242" cy="6858000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971600" y="737320"/>
            <a:ext cx="7772400" cy="61206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2019 MLAIC</a:t>
            </a:r>
            <a:b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European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Championships</a:t>
            </a:r>
            <a:endParaRPr kumimoji="0" lang="hu-H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10-17th August 2019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HUNGARY</a:t>
            </a: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Sarlóspuszta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84" y="476673"/>
            <a:ext cx="9150083" cy="59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5738" y="0"/>
            <a:ext cx="991547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B\Desktop\kapszli\VB2016\range map\target range map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0921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Registration</a:t>
            </a:r>
            <a:r>
              <a:rPr lang="hu-HU" dirty="0" smtClean="0"/>
              <a:t> </a:t>
            </a:r>
            <a:r>
              <a:rPr lang="hu-HU" dirty="0" err="1" smtClean="0"/>
              <a:t>fees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Registration</a:t>
            </a:r>
            <a:r>
              <a:rPr lang="hu-HU" dirty="0" smtClean="0"/>
              <a:t>:				90 EUR</a:t>
            </a:r>
          </a:p>
          <a:p>
            <a:r>
              <a:rPr lang="hu-HU" dirty="0" err="1" smtClean="0"/>
              <a:t>Target</a:t>
            </a:r>
            <a:r>
              <a:rPr lang="hu-HU" dirty="0" smtClean="0"/>
              <a:t> </a:t>
            </a:r>
            <a:r>
              <a:rPr lang="hu-HU" dirty="0" err="1" smtClean="0"/>
              <a:t>disciplines</a:t>
            </a:r>
            <a:r>
              <a:rPr lang="hu-HU" dirty="0" smtClean="0"/>
              <a:t>:			30 EUR</a:t>
            </a:r>
          </a:p>
          <a:p>
            <a:r>
              <a:rPr lang="hu-HU" dirty="0" err="1" smtClean="0"/>
              <a:t>Clay</a:t>
            </a:r>
            <a:r>
              <a:rPr lang="hu-HU" dirty="0" smtClean="0"/>
              <a:t> </a:t>
            </a:r>
            <a:r>
              <a:rPr lang="hu-HU" dirty="0" err="1" smtClean="0"/>
              <a:t>target</a:t>
            </a:r>
            <a:r>
              <a:rPr lang="hu-HU" dirty="0" smtClean="0"/>
              <a:t> </a:t>
            </a:r>
            <a:r>
              <a:rPr lang="hu-HU" dirty="0" err="1" smtClean="0"/>
              <a:t>disciplines</a:t>
            </a:r>
            <a:r>
              <a:rPr lang="hu-HU" dirty="0" smtClean="0"/>
              <a:t>:		40 EUR</a:t>
            </a:r>
          </a:p>
          <a:p>
            <a:r>
              <a:rPr lang="hu-HU" dirty="0" err="1" smtClean="0"/>
              <a:t>Closing</a:t>
            </a:r>
            <a:r>
              <a:rPr lang="hu-HU" dirty="0" smtClean="0"/>
              <a:t> </a:t>
            </a:r>
            <a:r>
              <a:rPr lang="hu-HU" dirty="0" err="1" smtClean="0"/>
              <a:t>banquet</a:t>
            </a:r>
            <a:r>
              <a:rPr lang="hu-HU" dirty="0" smtClean="0"/>
              <a:t>:			60 EUR</a:t>
            </a:r>
          </a:p>
          <a:p>
            <a:r>
              <a:rPr lang="hu-HU" dirty="0" smtClean="0"/>
              <a:t>Team </a:t>
            </a:r>
            <a:r>
              <a:rPr lang="hu-HU" dirty="0" err="1" smtClean="0"/>
              <a:t>competition</a:t>
            </a:r>
            <a:r>
              <a:rPr lang="hu-HU" dirty="0" smtClean="0"/>
              <a:t>:			40 EUR</a:t>
            </a:r>
          </a:p>
          <a:p>
            <a:r>
              <a:rPr lang="hu-HU" dirty="0" err="1" smtClean="0"/>
              <a:t>Firearms</a:t>
            </a:r>
            <a:r>
              <a:rPr lang="hu-HU" dirty="0" smtClean="0"/>
              <a:t> </a:t>
            </a:r>
            <a:r>
              <a:rPr lang="hu-HU" dirty="0" err="1" smtClean="0"/>
              <a:t>storage</a:t>
            </a:r>
            <a:r>
              <a:rPr lang="hu-HU" dirty="0" smtClean="0"/>
              <a:t>:			15 EUR</a:t>
            </a:r>
          </a:p>
          <a:p>
            <a:r>
              <a:rPr lang="hu-HU" dirty="0" err="1" smtClean="0"/>
              <a:t>Insurance</a:t>
            </a:r>
            <a:r>
              <a:rPr lang="hu-HU" dirty="0" smtClean="0"/>
              <a:t> (</a:t>
            </a:r>
            <a:r>
              <a:rPr lang="hu-HU" dirty="0" err="1" smtClean="0"/>
              <a:t>optional</a:t>
            </a:r>
            <a:r>
              <a:rPr lang="hu-HU" dirty="0" smtClean="0"/>
              <a:t>):		15 EUR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hu-HU" dirty="0" smtClean="0"/>
              <a:t>Hotel, </a:t>
            </a:r>
            <a:r>
              <a:rPr lang="hu-HU" dirty="0" err="1" smtClean="0"/>
              <a:t>accomodation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/>
          <a:lstStyle/>
          <a:p>
            <a:r>
              <a:rPr lang="hu-HU" dirty="0" smtClean="0">
                <a:hlinkClick r:id="rId2"/>
              </a:rPr>
              <a:t>http://welltravel.hu/</a:t>
            </a:r>
            <a:endParaRPr lang="hu-HU" dirty="0" smtClean="0"/>
          </a:p>
          <a:p>
            <a:r>
              <a:rPr lang="hu-HU" dirty="0" smtClean="0">
                <a:solidFill>
                  <a:schemeClr val="tx1"/>
                </a:solidFill>
              </a:rPr>
              <a:t>EC </a:t>
            </a:r>
            <a:r>
              <a:rPr lang="hu-HU" dirty="0" err="1" smtClean="0">
                <a:solidFill>
                  <a:schemeClr val="tx1"/>
                </a:solidFill>
              </a:rPr>
              <a:t>subpage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to</a:t>
            </a:r>
            <a:r>
              <a:rPr lang="hu-HU" dirty="0" smtClean="0">
                <a:solidFill>
                  <a:schemeClr val="tx1"/>
                </a:solidFill>
              </a:rPr>
              <a:t> be </a:t>
            </a:r>
            <a:r>
              <a:rPr lang="hu-HU" dirty="0" err="1" smtClean="0">
                <a:solidFill>
                  <a:schemeClr val="tx1"/>
                </a:solidFill>
              </a:rPr>
              <a:t>launched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</a:p>
          <a:p>
            <a:r>
              <a:rPr lang="hu-HU" dirty="0" err="1" smtClean="0">
                <a:solidFill>
                  <a:schemeClr val="tx1"/>
                </a:solidFill>
              </a:rPr>
              <a:t>Sept</a:t>
            </a:r>
            <a:r>
              <a:rPr lang="hu-HU" dirty="0" smtClean="0">
                <a:solidFill>
                  <a:schemeClr val="tx1"/>
                </a:solidFill>
              </a:rPr>
              <a:t> 2018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098" name="AutoShape 2" descr="Well Trave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00" name="AutoShape 4" descr="Well Trave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933056"/>
            <a:ext cx="64500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Time </a:t>
            </a:r>
            <a:r>
              <a:rPr lang="hu-HU" dirty="0" err="1" smtClean="0"/>
              <a:t>schedules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WellTrave</a:t>
            </a:r>
            <a:r>
              <a:rPr lang="hu-HU" dirty="0" smtClean="0"/>
              <a:t> </a:t>
            </a:r>
            <a:r>
              <a:rPr lang="hu-HU" dirty="0" err="1" smtClean="0"/>
              <a:t>subpage</a:t>
            </a:r>
            <a:r>
              <a:rPr lang="hu-HU" dirty="0" smtClean="0"/>
              <a:t>			</a:t>
            </a:r>
            <a:r>
              <a:rPr lang="hu-HU" dirty="0" err="1" smtClean="0"/>
              <a:t>Sept</a:t>
            </a:r>
            <a:r>
              <a:rPr lang="hu-HU" dirty="0" smtClean="0"/>
              <a:t> 2018</a:t>
            </a:r>
          </a:p>
          <a:p>
            <a:r>
              <a:rPr lang="hu-HU" dirty="0" err="1" smtClean="0"/>
              <a:t>Championship</a:t>
            </a:r>
            <a:r>
              <a:rPr lang="hu-HU" dirty="0" smtClean="0"/>
              <a:t> </a:t>
            </a:r>
            <a:r>
              <a:rPr lang="hu-HU" dirty="0" err="1" smtClean="0"/>
              <a:t>subpage</a:t>
            </a:r>
            <a:r>
              <a:rPr lang="hu-HU" dirty="0" smtClean="0"/>
              <a:t>		</a:t>
            </a:r>
            <a:r>
              <a:rPr lang="hu-HU" dirty="0" err="1" smtClean="0"/>
              <a:t>Dec</a:t>
            </a:r>
            <a:r>
              <a:rPr lang="hu-HU" dirty="0" smtClean="0"/>
              <a:t> 2018</a:t>
            </a:r>
          </a:p>
          <a:p>
            <a:r>
              <a:rPr lang="hu-HU" dirty="0" err="1" smtClean="0"/>
              <a:t>Preliminary</a:t>
            </a:r>
            <a:r>
              <a:rPr lang="hu-HU" dirty="0" smtClean="0"/>
              <a:t> </a:t>
            </a:r>
            <a:r>
              <a:rPr lang="hu-HU" dirty="0" err="1" smtClean="0"/>
              <a:t>registration</a:t>
            </a:r>
            <a:r>
              <a:rPr lang="hu-HU" dirty="0" smtClean="0"/>
              <a:t>		</a:t>
            </a:r>
            <a:r>
              <a:rPr lang="hu-HU" dirty="0" err="1" smtClean="0"/>
              <a:t>April</a:t>
            </a:r>
            <a:r>
              <a:rPr lang="hu-HU" dirty="0" smtClean="0"/>
              <a:t> 2019</a:t>
            </a:r>
          </a:p>
          <a:p>
            <a:r>
              <a:rPr lang="hu-HU" dirty="0" err="1" smtClean="0"/>
              <a:t>Final</a:t>
            </a:r>
            <a:r>
              <a:rPr lang="hu-HU" dirty="0" smtClean="0"/>
              <a:t> </a:t>
            </a:r>
            <a:r>
              <a:rPr lang="hu-HU" dirty="0" err="1" smtClean="0"/>
              <a:t>registration</a:t>
            </a:r>
            <a:r>
              <a:rPr lang="hu-HU" dirty="0" smtClean="0"/>
              <a:t>			</a:t>
            </a:r>
            <a:r>
              <a:rPr lang="hu-HU" dirty="0" err="1" smtClean="0"/>
              <a:t>June</a:t>
            </a:r>
            <a:r>
              <a:rPr lang="hu-HU" dirty="0" smtClean="0"/>
              <a:t> 2019</a:t>
            </a:r>
          </a:p>
          <a:p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day</a:t>
            </a:r>
            <a:r>
              <a:rPr lang="hu-HU" dirty="0" smtClean="0"/>
              <a:t> of </a:t>
            </a:r>
            <a:r>
              <a:rPr lang="hu-HU" dirty="0" err="1" smtClean="0"/>
              <a:t>practice</a:t>
            </a:r>
            <a:r>
              <a:rPr lang="hu-HU" dirty="0" smtClean="0"/>
              <a:t>			10 </a:t>
            </a:r>
            <a:r>
              <a:rPr lang="hu-HU" dirty="0" err="1" smtClean="0"/>
              <a:t>Aug</a:t>
            </a:r>
            <a:r>
              <a:rPr lang="hu-HU" dirty="0" smtClean="0"/>
              <a:t> 2019</a:t>
            </a:r>
          </a:p>
          <a:p>
            <a:r>
              <a:rPr lang="hu-HU" dirty="0" err="1" smtClean="0"/>
              <a:t>Departure</a:t>
            </a:r>
            <a:r>
              <a:rPr lang="hu-HU" dirty="0" smtClean="0"/>
              <a:t> </a:t>
            </a:r>
            <a:r>
              <a:rPr lang="hu-HU" dirty="0" err="1" smtClean="0"/>
              <a:t>day</a:t>
            </a:r>
            <a:r>
              <a:rPr lang="hu-HU" dirty="0" smtClean="0"/>
              <a:t>				18 </a:t>
            </a:r>
            <a:r>
              <a:rPr lang="hu-HU" dirty="0" err="1" smtClean="0"/>
              <a:t>Aug</a:t>
            </a:r>
            <a:r>
              <a:rPr lang="hu-HU" dirty="0" smtClean="0"/>
              <a:t> 2019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Disciplines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All</a:t>
            </a:r>
            <a:r>
              <a:rPr lang="hu-HU" dirty="0" smtClean="0"/>
              <a:t> MLAIC </a:t>
            </a:r>
            <a:r>
              <a:rPr lang="hu-HU" dirty="0" err="1" smtClean="0"/>
              <a:t>approved</a:t>
            </a:r>
            <a:r>
              <a:rPr lang="hu-HU" dirty="0" smtClean="0"/>
              <a:t> </a:t>
            </a:r>
            <a:r>
              <a:rPr lang="hu-HU" dirty="0" err="1" smtClean="0"/>
              <a:t>single</a:t>
            </a:r>
            <a:r>
              <a:rPr lang="hu-HU" dirty="0" smtClean="0"/>
              <a:t> and team </a:t>
            </a:r>
            <a:r>
              <a:rPr lang="hu-HU" dirty="0" err="1" smtClean="0"/>
              <a:t>disciplines</a:t>
            </a:r>
            <a:endParaRPr lang="hu-HU" dirty="0" smtClean="0"/>
          </a:p>
          <a:p>
            <a:r>
              <a:rPr lang="hu-HU" dirty="0" err="1" smtClean="0"/>
              <a:t>Optional</a:t>
            </a:r>
            <a:r>
              <a:rPr lang="hu-HU" dirty="0" smtClean="0"/>
              <a:t> extra:</a:t>
            </a:r>
          </a:p>
          <a:p>
            <a:pPr lvl="1"/>
            <a:r>
              <a:rPr lang="hu-HU" dirty="0" err="1" smtClean="0"/>
              <a:t>Historical</a:t>
            </a:r>
            <a:r>
              <a:rPr lang="hu-HU" dirty="0" smtClean="0"/>
              <a:t>: </a:t>
            </a:r>
          </a:p>
          <a:p>
            <a:pPr lvl="2"/>
            <a:r>
              <a:rPr lang="hu-HU" dirty="0" err="1" smtClean="0"/>
              <a:t>Leipzig</a:t>
            </a:r>
            <a:endParaRPr lang="hu-HU" dirty="0" smtClean="0"/>
          </a:p>
          <a:p>
            <a:pPr lvl="2"/>
            <a:r>
              <a:rPr lang="hu-HU" dirty="0" err="1" smtClean="0"/>
              <a:t>Gettysburg</a:t>
            </a:r>
            <a:endParaRPr lang="hu-HU" dirty="0"/>
          </a:p>
          <a:p>
            <a:pPr lvl="1"/>
            <a:r>
              <a:rPr lang="hu-HU" dirty="0" smtClean="0"/>
              <a:t>Battle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nations</a:t>
            </a:r>
            <a:r>
              <a:rPr lang="hu-HU" dirty="0" smtClean="0"/>
              <a:t> </a:t>
            </a:r>
            <a:r>
              <a:rPr lang="hu-HU" dirty="0" err="1" smtClean="0"/>
              <a:t>clay</a:t>
            </a:r>
            <a:r>
              <a:rPr lang="hu-HU" dirty="0" smtClean="0"/>
              <a:t> </a:t>
            </a:r>
            <a:r>
              <a:rPr lang="hu-HU" dirty="0" err="1" smtClean="0"/>
              <a:t>shooting</a:t>
            </a:r>
            <a:r>
              <a:rPr lang="hu-HU" dirty="0" smtClean="0"/>
              <a:t> </a:t>
            </a:r>
            <a:r>
              <a:rPr lang="hu-HU" dirty="0" err="1" smtClean="0"/>
              <a:t>cup</a:t>
            </a:r>
            <a:r>
              <a:rPr lang="hu-HU" dirty="0" smtClean="0"/>
              <a:t> (</a:t>
            </a:r>
            <a:r>
              <a:rPr lang="hu-HU" dirty="0" err="1" smtClean="0"/>
              <a:t>last</a:t>
            </a:r>
            <a:r>
              <a:rPr lang="hu-HU" dirty="0" smtClean="0"/>
              <a:t> </a:t>
            </a:r>
            <a:r>
              <a:rPr lang="hu-HU" dirty="0" err="1" smtClean="0"/>
              <a:t>day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national</a:t>
            </a:r>
            <a:r>
              <a:rPr lang="hu-HU" dirty="0" smtClean="0"/>
              <a:t>:</a:t>
            </a:r>
          </a:p>
          <a:p>
            <a:pPr lvl="2"/>
            <a:r>
              <a:rPr lang="hu-HU" dirty="0" err="1" smtClean="0"/>
              <a:t>Paterson</a:t>
            </a:r>
            <a:endParaRPr lang="hu-HU" dirty="0" smtClean="0"/>
          </a:p>
          <a:p>
            <a:pPr lvl="2"/>
            <a:r>
              <a:rPr lang="hu-HU" dirty="0" err="1" smtClean="0"/>
              <a:t>Berdan</a:t>
            </a:r>
            <a:endParaRPr lang="hu-HU" dirty="0" smtClean="0"/>
          </a:p>
          <a:p>
            <a:pPr lvl="2"/>
            <a:r>
              <a:rPr lang="hu-HU" dirty="0" smtClean="0"/>
              <a:t>Trapper</a:t>
            </a:r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57</Words>
  <Application>Microsoft Office PowerPoint</Application>
  <PresentationFormat>Diavetítés a képernyőre (4:3 oldalarány)</PresentationFormat>
  <Paragraphs>39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1. dia</vt:lpstr>
      <vt:lpstr>2. dia</vt:lpstr>
      <vt:lpstr>3. dia</vt:lpstr>
      <vt:lpstr>4. dia</vt:lpstr>
      <vt:lpstr>Registration fees</vt:lpstr>
      <vt:lpstr>Hotel, accomodation</vt:lpstr>
      <vt:lpstr>Time schedules</vt:lpstr>
      <vt:lpstr>Disciplines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NB</dc:creator>
  <cp:lastModifiedBy>NB</cp:lastModifiedBy>
  <cp:revision>7</cp:revision>
  <dcterms:created xsi:type="dcterms:W3CDTF">2018-08-18T18:25:46Z</dcterms:created>
  <dcterms:modified xsi:type="dcterms:W3CDTF">2018-08-30T12:01:03Z</dcterms:modified>
</cp:coreProperties>
</file>